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7" d="100"/>
          <a:sy n="77" d="100"/>
        </p:scale>
        <p:origin x="1330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necteur droit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Titre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9" name="Sous-titre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fr-FR"/>
              <a:t>Cliquez pour modifier le style des sous-titres du masque</a:t>
            </a:r>
            <a:endParaRPr kumimoji="0" lang="en-US"/>
          </a:p>
        </p:txBody>
      </p:sp>
      <p:sp>
        <p:nvSpPr>
          <p:cNvPr id="16" name="Espace réservé de la date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06/02/2017</a:t>
            </a:fld>
            <a:endParaRPr lang="fr-BE"/>
          </a:p>
        </p:txBody>
      </p:sp>
      <p:sp>
        <p:nvSpPr>
          <p:cNvPr id="2" name="Espace réservé du pied de page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15" name="Espace réservé du numéro de diapositive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r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27" name="Espace réservé du contenu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25" name="Espace réservé de la date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06/02/2017</a:t>
            </a:fld>
            <a:endParaRPr lang="fr-BE"/>
          </a:p>
        </p:txBody>
      </p:sp>
      <p:sp>
        <p:nvSpPr>
          <p:cNvPr id="19" name="Espace réservé du pied de page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fr-BE"/>
          </a:p>
        </p:txBody>
      </p:sp>
      <p:sp>
        <p:nvSpPr>
          <p:cNvPr id="16" name="Espace réservé du numéro de diapositive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necteur droit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Espace réservé du texte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fr-FR"/>
              <a:t>Cliquez pour modifier les styles du texte du masque</a:t>
            </a:r>
          </a:p>
        </p:txBody>
      </p:sp>
      <p:sp>
        <p:nvSpPr>
          <p:cNvPr id="19" name="Espace réservé de la date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06/02/2017</a:t>
            </a:fld>
            <a:endParaRPr lang="fr-BE"/>
          </a:p>
        </p:txBody>
      </p:sp>
      <p:sp>
        <p:nvSpPr>
          <p:cNvPr id="11" name="Espace réservé du pied de page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16" name="Espace réservé du numéro de diapositive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  <p:sp>
        <p:nvSpPr>
          <p:cNvPr id="8" name="Titre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fr-FR"/>
              <a:t>Cliquez pour modifier le style du titre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re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14" name="Espace réservé du contenu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13" name="Espace réservé du contenu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21" name="Espace réservé de la date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06/02/2017</a:t>
            </a:fld>
            <a:endParaRPr lang="fr-BE"/>
          </a:p>
        </p:txBody>
      </p:sp>
      <p:sp>
        <p:nvSpPr>
          <p:cNvPr id="10" name="Espace réservé du pied de page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31" name="Espace réservé du numéro de diapositive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re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13" name="Espace réservé du texte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/>
              <a:t>Cliquez pour modifier les styles du texte du masque</a:t>
            </a:r>
          </a:p>
        </p:txBody>
      </p:sp>
      <p:sp>
        <p:nvSpPr>
          <p:cNvPr id="25" name="Espace réservé du texte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28" name="Espace réservé du contenu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10" name="Espace réservé de la date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06/02/2017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  <p:sp>
        <p:nvSpPr>
          <p:cNvPr id="11" name="Connecteur droit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re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12" name="Espace réservé de la date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06/02/2017</a:t>
            </a:fld>
            <a:endParaRPr lang="fr-BE"/>
          </a:p>
        </p:txBody>
      </p:sp>
      <p:sp>
        <p:nvSpPr>
          <p:cNvPr id="21" name="Espace réservé du pied de page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06/02/2017</a:t>
            </a:fld>
            <a:endParaRPr lang="fr-BE"/>
          </a:p>
        </p:txBody>
      </p:sp>
      <p:sp>
        <p:nvSpPr>
          <p:cNvPr id="24" name="Espace réservé du pied de page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necteur droit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itre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26" name="Espace réservé du texte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fr-FR"/>
              <a:t>Cliquez pour modifier les styles du texte du masque</a:t>
            </a:r>
          </a:p>
        </p:txBody>
      </p:sp>
      <p:sp>
        <p:nvSpPr>
          <p:cNvPr id="14" name="Espace réservé du contenu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25" name="Espace réservé de la date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06/02/2017</a:t>
            </a:fld>
            <a:endParaRPr lang="fr-BE"/>
          </a:p>
        </p:txBody>
      </p:sp>
      <p:sp>
        <p:nvSpPr>
          <p:cNvPr id="29" name="Espace réservé du pied de page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pour une image 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fr-FR"/>
              <a:t>Cliquez sur l'icône pour ajouter une image</a:t>
            </a:r>
            <a:endParaRPr kumimoji="0" lang="en-US" dirty="0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06/02/2017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31" name="Espace réservé du numéro de diapositive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  <p:sp>
        <p:nvSpPr>
          <p:cNvPr id="17" name="Titre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26" name="Espace réservé du texte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fr-FR"/>
              <a:t>Cliquez pour modifier les styles du texte du masque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06/02/2017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06/02/2017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necteur droit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Espace réservé du texte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fr-FR"/>
              <a:t>Cliquez pour modifier les styles du texte du masque</a:t>
            </a:r>
          </a:p>
          <a:p>
            <a:pPr lvl="1" eaLnBrk="1" latinLnBrk="0" hangingPunct="1"/>
            <a:r>
              <a:rPr kumimoji="0" lang="fr-FR"/>
              <a:t>Deuxième niveau</a:t>
            </a:r>
          </a:p>
          <a:p>
            <a:pPr lvl="2" eaLnBrk="1" latinLnBrk="0" hangingPunct="1"/>
            <a:r>
              <a:rPr kumimoji="0" lang="fr-FR"/>
              <a:t>Troisième niveau</a:t>
            </a:r>
          </a:p>
          <a:p>
            <a:pPr lvl="3" eaLnBrk="1" latinLnBrk="0" hangingPunct="1"/>
            <a:r>
              <a:rPr kumimoji="0" lang="fr-FR"/>
              <a:t>Quatrième niveau</a:t>
            </a:r>
          </a:p>
          <a:p>
            <a:pPr lvl="4" eaLnBrk="1" latinLnBrk="0" hangingPunct="1"/>
            <a:r>
              <a:rPr kumimoji="0" lang="fr-FR"/>
              <a:t>Cinquième niveau</a:t>
            </a:r>
            <a:endParaRPr kumimoji="0" lang="en-US"/>
          </a:p>
        </p:txBody>
      </p:sp>
      <p:sp>
        <p:nvSpPr>
          <p:cNvPr id="11" name="Espace réservé de la date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AA309A6D-C09C-4548-B29A-6CF363A7E532}" type="datetimeFigureOut">
              <a:rPr lang="fr-FR" smtClean="0"/>
              <a:pPr/>
              <a:t>06/02/2017</a:t>
            </a:fld>
            <a:endParaRPr lang="fr-BE"/>
          </a:p>
        </p:txBody>
      </p:sp>
      <p:sp>
        <p:nvSpPr>
          <p:cNvPr id="28" name="Espace réservé du pied de page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  <p:sp>
        <p:nvSpPr>
          <p:cNvPr id="10" name="Espace réservé du titre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9" name="Connecteur droit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Connecteur droit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fr-FR" dirty="0"/>
              <a:t>Rallye mathématiques : épreuve calcul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Sois très attentif !!!!</a:t>
            </a:r>
          </a:p>
          <a:p>
            <a:r>
              <a:rPr lang="fr-FR" dirty="0"/>
              <a:t>Les CP , CE et CLIS ne répondent qu’aux 10 premiers calculs.</a:t>
            </a:r>
          </a:p>
          <a:p>
            <a:r>
              <a:rPr lang="fr-FR" dirty="0"/>
              <a:t>Les CE2 et les CM répondent  aux 20 calculs.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CP / CE1/CLIS        Calcul n°1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endParaRPr lang="fr-FR" dirty="0"/>
          </a:p>
          <a:p>
            <a:pPr algn="ctr">
              <a:buNone/>
            </a:pPr>
            <a:endParaRPr lang="fr-FR" dirty="0"/>
          </a:p>
          <a:p>
            <a:pPr algn="ctr">
              <a:buNone/>
            </a:pPr>
            <a:r>
              <a:rPr lang="fr-FR" sz="12000" dirty="0"/>
              <a:t>10 – 6 = </a:t>
            </a:r>
          </a:p>
        </p:txBody>
      </p:sp>
    </p:spTree>
  </p:cSld>
  <p:clrMapOvr>
    <a:masterClrMapping/>
  </p:clrMapOvr>
  <p:transition advTm="20000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CP / CE1/CLIS      Calcul n°2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algn="ctr">
              <a:buNone/>
            </a:pPr>
            <a:endParaRPr lang="fr-FR" dirty="0"/>
          </a:p>
          <a:p>
            <a:pPr algn="ctr">
              <a:buNone/>
            </a:pPr>
            <a:endParaRPr lang="fr-FR" dirty="0"/>
          </a:p>
          <a:p>
            <a:pPr algn="ctr">
              <a:buNone/>
            </a:pPr>
            <a:r>
              <a:rPr lang="fr-FR" sz="12000" dirty="0"/>
              <a:t>Double de 5= </a:t>
            </a:r>
          </a:p>
        </p:txBody>
      </p:sp>
    </p:spTree>
  </p:cSld>
  <p:clrMapOvr>
    <a:masterClrMapping/>
  </p:clrMapOvr>
  <p:transition advTm="20000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CP / CE1/CLIS        Calcul n°3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endParaRPr lang="fr-FR" dirty="0"/>
          </a:p>
          <a:p>
            <a:pPr algn="ctr">
              <a:buNone/>
            </a:pPr>
            <a:endParaRPr lang="fr-FR" dirty="0"/>
          </a:p>
          <a:p>
            <a:pPr algn="ctr">
              <a:buNone/>
            </a:pPr>
            <a:r>
              <a:rPr lang="fr-FR" sz="12000" dirty="0"/>
              <a:t>Moitié de 8= </a:t>
            </a:r>
          </a:p>
        </p:txBody>
      </p:sp>
    </p:spTree>
  </p:cSld>
  <p:clrMapOvr>
    <a:masterClrMapping/>
  </p:clrMapOvr>
  <p:transition advTm="20000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CP / CE1/CLIS        Calcul n°4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endParaRPr lang="fr-FR" dirty="0"/>
          </a:p>
          <a:p>
            <a:pPr algn="ctr">
              <a:buNone/>
            </a:pPr>
            <a:endParaRPr lang="fr-FR" dirty="0"/>
          </a:p>
          <a:p>
            <a:pPr algn="ctr">
              <a:buNone/>
            </a:pPr>
            <a:r>
              <a:rPr lang="fr-FR" sz="12000" dirty="0"/>
              <a:t>8 + 5 = </a:t>
            </a:r>
          </a:p>
        </p:txBody>
      </p:sp>
    </p:spTree>
  </p:cSld>
  <p:clrMapOvr>
    <a:masterClrMapping/>
  </p:clrMapOvr>
  <p:transition advTm="20000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CP / CE1/CLIS        Calcul n°5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endParaRPr lang="fr-FR" dirty="0"/>
          </a:p>
          <a:p>
            <a:pPr algn="ctr">
              <a:buNone/>
            </a:pPr>
            <a:endParaRPr lang="fr-FR" dirty="0"/>
          </a:p>
          <a:p>
            <a:pPr algn="ctr">
              <a:buNone/>
            </a:pPr>
            <a:r>
              <a:rPr lang="fr-FR" sz="12000" dirty="0"/>
              <a:t>12 – 6 = </a:t>
            </a:r>
          </a:p>
        </p:txBody>
      </p:sp>
    </p:spTree>
  </p:cSld>
  <p:clrMapOvr>
    <a:masterClrMapping/>
  </p:clrMapOvr>
  <p:transition advTm="20000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CP / CE1/CLIS        Calcul n°6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endParaRPr lang="fr-FR" dirty="0"/>
          </a:p>
          <a:p>
            <a:pPr algn="ctr">
              <a:buNone/>
            </a:pPr>
            <a:r>
              <a:rPr lang="fr-FR" sz="7200" dirty="0"/>
              <a:t>Combien pour aller de </a:t>
            </a:r>
          </a:p>
          <a:p>
            <a:pPr algn="ctr">
              <a:buNone/>
            </a:pPr>
            <a:r>
              <a:rPr lang="fr-FR" sz="7200" dirty="0"/>
              <a:t>7 à 10  ?</a:t>
            </a:r>
          </a:p>
        </p:txBody>
      </p:sp>
    </p:spTree>
  </p:cSld>
  <p:clrMapOvr>
    <a:masterClrMapping/>
  </p:clrMapOvr>
  <p:transition advTm="20000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CP / CE1/CLIS        Calcul n°7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endParaRPr lang="fr-FR" dirty="0"/>
          </a:p>
          <a:p>
            <a:pPr algn="ctr">
              <a:buNone/>
            </a:pPr>
            <a:endParaRPr lang="fr-FR" dirty="0"/>
          </a:p>
          <a:p>
            <a:pPr algn="ctr">
              <a:buNone/>
            </a:pPr>
            <a:r>
              <a:rPr lang="fr-FR" sz="12000" dirty="0"/>
              <a:t>10 – 5 = </a:t>
            </a:r>
          </a:p>
        </p:txBody>
      </p:sp>
    </p:spTree>
  </p:cSld>
  <p:clrMapOvr>
    <a:masterClrMapping/>
  </p:clrMapOvr>
  <p:transition advTm="20000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CP / CE1/CLIS        Calcul n°8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endParaRPr lang="fr-FR" dirty="0"/>
          </a:p>
          <a:p>
            <a:pPr algn="ctr">
              <a:buNone/>
            </a:pPr>
            <a:endParaRPr lang="fr-FR" dirty="0"/>
          </a:p>
          <a:p>
            <a:pPr algn="ctr">
              <a:buNone/>
            </a:pPr>
            <a:r>
              <a:rPr lang="fr-FR" sz="12000" dirty="0"/>
              <a:t>3 + 7 + 1= </a:t>
            </a:r>
          </a:p>
        </p:txBody>
      </p:sp>
    </p:spTree>
  </p:cSld>
  <p:clrMapOvr>
    <a:masterClrMapping/>
  </p:clrMapOvr>
  <p:transition advTm="20000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CP / CE1/CLIS        Calcul n°9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endParaRPr lang="fr-FR" dirty="0"/>
          </a:p>
          <a:p>
            <a:pPr algn="ctr">
              <a:buNone/>
            </a:pPr>
            <a:endParaRPr lang="fr-FR" dirty="0"/>
          </a:p>
          <a:p>
            <a:pPr algn="ctr">
              <a:buNone/>
            </a:pPr>
            <a:r>
              <a:rPr lang="fr-FR" sz="12000" dirty="0"/>
              <a:t>5 + 3 + 2= </a:t>
            </a:r>
          </a:p>
        </p:txBody>
      </p:sp>
    </p:spTree>
  </p:cSld>
  <p:clrMapOvr>
    <a:masterClrMapping/>
  </p:clrMapOvr>
  <p:transition advTm="20000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CP / CE1/CLIS        Calcul n°10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endParaRPr lang="fr-FR" dirty="0"/>
          </a:p>
          <a:p>
            <a:pPr algn="ctr">
              <a:buNone/>
            </a:pPr>
            <a:endParaRPr lang="fr-FR" dirty="0"/>
          </a:p>
          <a:p>
            <a:pPr algn="ctr">
              <a:buNone/>
            </a:pPr>
            <a:r>
              <a:rPr lang="fr-FR" sz="12000" dirty="0"/>
              <a:t>20 – 10 = </a:t>
            </a:r>
          </a:p>
        </p:txBody>
      </p:sp>
    </p:spTree>
  </p:cSld>
  <p:clrMapOvr>
    <a:masterClrMapping/>
  </p:clrMapOvr>
  <p:transition advTm="20000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CE2 / CM        Calcul n°11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endParaRPr lang="fr-FR" dirty="0"/>
          </a:p>
          <a:p>
            <a:pPr algn="ctr">
              <a:buNone/>
            </a:pPr>
            <a:endParaRPr lang="fr-FR" dirty="0"/>
          </a:p>
          <a:p>
            <a:pPr algn="ctr">
              <a:buNone/>
            </a:pPr>
            <a:r>
              <a:rPr lang="fr-FR" sz="12000" dirty="0"/>
              <a:t>50 – 20 = </a:t>
            </a:r>
          </a:p>
        </p:txBody>
      </p:sp>
    </p:spTree>
  </p:cSld>
  <p:clrMapOvr>
    <a:masterClrMapping/>
  </p:clrMapOvr>
  <p:transition advTm="20000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CE2 / CM        Calcul n°12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ctr">
              <a:buNone/>
            </a:pPr>
            <a:endParaRPr lang="fr-FR" dirty="0"/>
          </a:p>
          <a:p>
            <a:pPr algn="ctr">
              <a:buNone/>
            </a:pPr>
            <a:endParaRPr lang="fr-FR" dirty="0"/>
          </a:p>
          <a:p>
            <a:pPr algn="ctr">
              <a:buNone/>
            </a:pPr>
            <a:r>
              <a:rPr lang="fr-FR" sz="12000" dirty="0"/>
              <a:t>Double de 24 = </a:t>
            </a:r>
          </a:p>
        </p:txBody>
      </p:sp>
    </p:spTree>
  </p:cSld>
  <p:clrMapOvr>
    <a:masterClrMapping/>
  </p:clrMapOvr>
  <p:transition advTm="20000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CE2 / CM        Calcul n°13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endParaRPr lang="fr-FR" dirty="0"/>
          </a:p>
          <a:p>
            <a:pPr algn="ctr">
              <a:buNone/>
            </a:pPr>
            <a:endParaRPr lang="fr-FR" dirty="0"/>
          </a:p>
          <a:p>
            <a:pPr algn="ctr">
              <a:buNone/>
            </a:pPr>
            <a:r>
              <a:rPr lang="fr-FR" sz="12000" dirty="0"/>
              <a:t>150 + 25 = </a:t>
            </a:r>
          </a:p>
        </p:txBody>
      </p:sp>
    </p:spTree>
  </p:cSld>
  <p:clrMapOvr>
    <a:masterClrMapping/>
  </p:clrMapOvr>
  <p:transition advTm="20000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CE2 / CM        Calcul n°14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endParaRPr lang="fr-FR" dirty="0"/>
          </a:p>
          <a:p>
            <a:pPr algn="ctr">
              <a:buNone/>
            </a:pPr>
            <a:endParaRPr lang="fr-FR" dirty="0"/>
          </a:p>
          <a:p>
            <a:pPr algn="ctr">
              <a:buNone/>
            </a:pPr>
            <a:r>
              <a:rPr lang="fr-FR" sz="12000" dirty="0"/>
              <a:t>Triple de 15= </a:t>
            </a:r>
          </a:p>
        </p:txBody>
      </p:sp>
    </p:spTree>
  </p:cSld>
  <p:clrMapOvr>
    <a:masterClrMapping/>
  </p:clrMapOvr>
  <p:transition advTm="20000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CE2 / CM        Calcul n°15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endParaRPr lang="fr-FR" dirty="0"/>
          </a:p>
          <a:p>
            <a:pPr algn="ctr">
              <a:buNone/>
            </a:pPr>
            <a:endParaRPr lang="fr-FR" dirty="0"/>
          </a:p>
          <a:p>
            <a:pPr algn="ctr">
              <a:buNone/>
            </a:pPr>
            <a:r>
              <a:rPr lang="fr-FR" sz="12000" dirty="0"/>
              <a:t>9 X 6 = </a:t>
            </a:r>
          </a:p>
        </p:txBody>
      </p:sp>
    </p:spTree>
  </p:cSld>
  <p:clrMapOvr>
    <a:masterClrMapping/>
  </p:clrMapOvr>
  <p:transition advTm="20000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CE2 / CM        Calcul n°16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endParaRPr lang="fr-FR" dirty="0"/>
          </a:p>
          <a:p>
            <a:pPr algn="ctr">
              <a:buNone/>
            </a:pPr>
            <a:endParaRPr lang="fr-FR" dirty="0"/>
          </a:p>
          <a:p>
            <a:pPr algn="ctr">
              <a:buNone/>
            </a:pPr>
            <a:r>
              <a:rPr lang="fr-FR" sz="12000" dirty="0"/>
              <a:t>Tiers de 27= </a:t>
            </a:r>
          </a:p>
        </p:txBody>
      </p:sp>
    </p:spTree>
  </p:cSld>
  <p:clrMapOvr>
    <a:masterClrMapping/>
  </p:clrMapOvr>
  <p:transition advTm="20000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CE2 / CM        Calcul n°17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ctr">
              <a:buNone/>
            </a:pPr>
            <a:endParaRPr lang="fr-FR" dirty="0"/>
          </a:p>
          <a:p>
            <a:pPr algn="ctr">
              <a:buNone/>
            </a:pPr>
            <a:endParaRPr lang="fr-FR" dirty="0"/>
          </a:p>
          <a:p>
            <a:pPr algn="ctr">
              <a:buNone/>
            </a:pPr>
            <a:r>
              <a:rPr lang="fr-FR" sz="12000" dirty="0"/>
              <a:t>Quart de 200 = </a:t>
            </a:r>
          </a:p>
        </p:txBody>
      </p:sp>
    </p:spTree>
  </p:cSld>
  <p:clrMapOvr>
    <a:masterClrMapping/>
  </p:clrMapOvr>
  <p:transition advTm="20000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CE2 / CM        Calcul n°18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ctr">
              <a:buNone/>
            </a:pPr>
            <a:endParaRPr lang="fr-FR" dirty="0"/>
          </a:p>
          <a:p>
            <a:pPr algn="ctr">
              <a:buNone/>
            </a:pPr>
            <a:endParaRPr lang="fr-FR" dirty="0"/>
          </a:p>
          <a:p>
            <a:pPr algn="ctr">
              <a:buNone/>
            </a:pPr>
            <a:r>
              <a:rPr lang="fr-FR" sz="12000" dirty="0"/>
              <a:t>50 + 18 + 50 = </a:t>
            </a:r>
          </a:p>
        </p:txBody>
      </p:sp>
    </p:spTree>
  </p:cSld>
  <p:clrMapOvr>
    <a:masterClrMapping/>
  </p:clrMapOvr>
  <p:transition advTm="20000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CE2 / CM        Calcul n°19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ctr">
              <a:buNone/>
            </a:pPr>
            <a:endParaRPr lang="fr-FR" dirty="0"/>
          </a:p>
          <a:p>
            <a:pPr algn="ctr">
              <a:buNone/>
            </a:pPr>
            <a:endParaRPr lang="fr-FR" dirty="0"/>
          </a:p>
          <a:p>
            <a:pPr algn="ctr">
              <a:buNone/>
            </a:pPr>
            <a:r>
              <a:rPr lang="fr-FR" sz="12000" dirty="0"/>
              <a:t>25 + 30 + 125  = </a:t>
            </a:r>
          </a:p>
        </p:txBody>
      </p:sp>
    </p:spTree>
  </p:cSld>
  <p:clrMapOvr>
    <a:masterClrMapping/>
  </p:clrMapOvr>
  <p:transition advTm="20000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CE2 / CM        Calcul n°20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algn="ctr">
              <a:buNone/>
            </a:pPr>
            <a:endParaRPr lang="fr-FR" dirty="0"/>
          </a:p>
          <a:p>
            <a:pPr algn="ctr">
              <a:buNone/>
            </a:pPr>
            <a:endParaRPr lang="fr-FR" dirty="0"/>
          </a:p>
          <a:p>
            <a:pPr algn="ctr">
              <a:buNone/>
            </a:pPr>
            <a:r>
              <a:rPr lang="fr-FR" sz="12000" dirty="0"/>
              <a:t>1000 – 250 = </a:t>
            </a:r>
          </a:p>
        </p:txBody>
      </p:sp>
    </p:spTree>
  </p:cSld>
  <p:clrMapOvr>
    <a:masterClrMapping/>
  </p:clrMapOvr>
  <p:transition advTm="20000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4043370"/>
          </a:xfrm>
        </p:spPr>
        <p:txBody>
          <a:bodyPr>
            <a:normAutofit/>
          </a:bodyPr>
          <a:lstStyle/>
          <a:p>
            <a:r>
              <a:rPr lang="fr-FR" dirty="0"/>
              <a:t>Attention on te laisse Une chance de te corriger en repassant les calculs …</a:t>
            </a:r>
            <a:br>
              <a:rPr lang="fr-FR" dirty="0"/>
            </a:br>
            <a:br>
              <a:rPr lang="fr-FR" dirty="0"/>
            </a:br>
            <a:br>
              <a:rPr lang="fr-FR" dirty="0"/>
            </a:br>
            <a:r>
              <a:rPr lang="fr-FR" dirty="0"/>
              <a:t>(Remettre le diaporama </a:t>
            </a:r>
            <a:r>
              <a:rPr lang="fr-FR"/>
              <a:t>au début</a:t>
            </a:r>
            <a:r>
              <a:rPr lang="fr-FR" cap="none"/>
              <a:t>)</a:t>
            </a:r>
            <a:endParaRPr lang="fr-FR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romenade">
  <a:themeElements>
    <a:clrScheme name="Promenade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Promenade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Promenade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48</TotalTime>
  <Words>298</Words>
  <Application>Microsoft Office PowerPoint</Application>
  <PresentationFormat>Affichage à l'écran (4:3)</PresentationFormat>
  <Paragraphs>85</Paragraphs>
  <Slides>22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22</vt:i4>
      </vt:variant>
    </vt:vector>
  </HeadingPairs>
  <TitlesOfParts>
    <vt:vector size="26" baseType="lpstr">
      <vt:lpstr>Franklin Gothic Book</vt:lpstr>
      <vt:lpstr>Franklin Gothic Medium</vt:lpstr>
      <vt:lpstr>Wingdings 2</vt:lpstr>
      <vt:lpstr>Promenade</vt:lpstr>
      <vt:lpstr>Rallye mathématiques : épreuve calcul</vt:lpstr>
      <vt:lpstr>CP / CE1/CLIS        Calcul n°1</vt:lpstr>
      <vt:lpstr>CP / CE1/CLIS      Calcul n°2</vt:lpstr>
      <vt:lpstr>CP / CE1/CLIS        Calcul n°3</vt:lpstr>
      <vt:lpstr>CP / CE1/CLIS        Calcul n°4</vt:lpstr>
      <vt:lpstr>CP / CE1/CLIS        Calcul n°5</vt:lpstr>
      <vt:lpstr>CP / CE1/CLIS        Calcul n°6</vt:lpstr>
      <vt:lpstr>CP / CE1/CLIS        Calcul n°7</vt:lpstr>
      <vt:lpstr>CP / CE1/CLIS        Calcul n°8</vt:lpstr>
      <vt:lpstr>CP / CE1/CLIS        Calcul n°9</vt:lpstr>
      <vt:lpstr>CP / CE1/CLIS        Calcul n°10</vt:lpstr>
      <vt:lpstr>CE2 / CM        Calcul n°11</vt:lpstr>
      <vt:lpstr>CE2 / CM        Calcul n°12</vt:lpstr>
      <vt:lpstr>CE2 / CM        Calcul n°13</vt:lpstr>
      <vt:lpstr>CE2 / CM        Calcul n°14</vt:lpstr>
      <vt:lpstr>CE2 / CM        Calcul n°15</vt:lpstr>
      <vt:lpstr>CE2 / CM        Calcul n°16</vt:lpstr>
      <vt:lpstr>CE2 / CM        Calcul n°17</vt:lpstr>
      <vt:lpstr>CE2 / CM        Calcul n°18</vt:lpstr>
      <vt:lpstr>CE2 / CM        Calcul n°19</vt:lpstr>
      <vt:lpstr>CE2 / CM        Calcul n°20</vt:lpstr>
      <vt:lpstr>Attention on te laisse Une chance de te corriger en repassant les calculs …   (Remettre le diaporama au début)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Rallye mathématiques : épreuve calcul</dc:title>
  <cp:lastModifiedBy>mike DULCIO</cp:lastModifiedBy>
  <cp:revision>8</cp:revision>
  <dcterms:modified xsi:type="dcterms:W3CDTF">2017-02-06T22:38:39Z</dcterms:modified>
</cp:coreProperties>
</file>